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119899-CADC-44DA-95AE-57AF800CAE2E}" type="datetimeFigureOut">
              <a:rPr lang="en-US" smtClean="0"/>
              <a:pPr/>
              <a:t>1/26/2009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6315CD-1F98-4800-8175-ABFC71D4558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www.lensflare.com/~doubt/render/new/atom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BIOCHEM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BY : T.J. , Duke, Ashley, Lauren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524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SUMMARY :  Chapter two, biochem ,  touches in a number of topics such as chemistry basics.  This topic includes  matter and mass which are  the size and  weight of an object.  Chemistry basics also includes  elements, atoms, molecules , and types of bonds.  This chapter also discuses the four molecuels of life  which are charbohydrates, proteins , lipids , and neucleic acids.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5029200"/>
            <a:ext cx="68836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			OBJECTIVES:</a:t>
            </a:r>
          </a:p>
          <a:p>
            <a:r>
              <a:rPr lang="en-US" dirty="0" smtClean="0"/>
              <a:t>-In this chapter you will learn about the basic of chemistry </a:t>
            </a:r>
          </a:p>
          <a:p>
            <a:pPr>
              <a:buFontTx/>
              <a:buChar char="-"/>
            </a:pPr>
            <a:r>
              <a:rPr lang="en-US" dirty="0" smtClean="0"/>
              <a:t>This chapter will touch on atoms and how they chemically bond </a:t>
            </a:r>
          </a:p>
          <a:p>
            <a:pPr>
              <a:buFontTx/>
              <a:buChar char="-"/>
            </a:pPr>
            <a:r>
              <a:rPr lang="en-US" dirty="0" smtClean="0"/>
              <a:t>You will learn the four molecules of life </a:t>
            </a:r>
          </a:p>
          <a:p>
            <a:pPr>
              <a:buFontTx/>
              <a:buChar char="-"/>
            </a:pPr>
            <a:r>
              <a:rPr lang="en-US" dirty="0" smtClean="0"/>
              <a:t>It will teach the PH scale, water, and solutions  </a:t>
            </a:r>
            <a:endParaRPr lang="en-US" dirty="0" smtClean="0"/>
          </a:p>
          <a:p>
            <a:r>
              <a:rPr lang="en-US" dirty="0" smtClean="0"/>
              <a:t>- The gole is to help you to understand chapter two BIOCHEM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</TotalTime>
  <Words>81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BIOCHEM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BIOCHEM </dc:title>
  <dc:creator> </dc:creator>
  <cp:lastModifiedBy>Pappler</cp:lastModifiedBy>
  <cp:revision>7</cp:revision>
  <dcterms:created xsi:type="dcterms:W3CDTF">2009-01-26T13:22:37Z</dcterms:created>
  <dcterms:modified xsi:type="dcterms:W3CDTF">2009-01-26T20:52:52Z</dcterms:modified>
</cp:coreProperties>
</file>